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9" d="100"/>
          <a:sy n="89" d="100"/>
        </p:scale>
        <p:origin x="374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7D42-57A7-48BE-952C-0E330CDC1D5B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3903-B182-4787-8499-8663121F9D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35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7D42-57A7-48BE-952C-0E330CDC1D5B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3903-B182-4787-8499-8663121F9D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803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7D42-57A7-48BE-952C-0E330CDC1D5B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3903-B182-4787-8499-8663121F9D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90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7D42-57A7-48BE-952C-0E330CDC1D5B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3903-B182-4787-8499-8663121F9D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242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7D42-57A7-48BE-952C-0E330CDC1D5B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3903-B182-4787-8499-8663121F9D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03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7D42-57A7-48BE-952C-0E330CDC1D5B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3903-B182-4787-8499-8663121F9D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119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7D42-57A7-48BE-952C-0E330CDC1D5B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3903-B182-4787-8499-8663121F9D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3170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7D42-57A7-48BE-952C-0E330CDC1D5B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3903-B182-4787-8499-8663121F9D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9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7D42-57A7-48BE-952C-0E330CDC1D5B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3903-B182-4787-8499-8663121F9D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702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7D42-57A7-48BE-952C-0E330CDC1D5B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3903-B182-4787-8499-8663121F9D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5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7D42-57A7-48BE-952C-0E330CDC1D5B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3903-B182-4787-8499-8663121F9D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953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7D42-57A7-48BE-952C-0E330CDC1D5B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63903-B182-4787-8499-8663121F9D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70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lum brigh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06" y="0"/>
            <a:ext cx="12229106" cy="6858000"/>
          </a:xfrm>
          <a:prstGeom prst="rect">
            <a:avLst/>
          </a:prstGeom>
          <a:solidFill>
            <a:srgbClr val="D60093"/>
          </a:solidFill>
          <a:effectLst>
            <a:outerShdw dist="50800" dir="5400000" sx="1000" sy="1000" algn="ctr" rotWithShape="0">
              <a:srgbClr val="000000"/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957" y="795131"/>
            <a:ext cx="9930483" cy="4659464"/>
          </a:xfrm>
          <a:prstGeom prst="rect">
            <a:avLst/>
          </a:prstGeom>
          <a:ln>
            <a:solidFill>
              <a:srgbClr val="660066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787" y="5409313"/>
            <a:ext cx="5749613" cy="146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9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lum brigh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06" y="0"/>
            <a:ext cx="12229106" cy="6858000"/>
          </a:xfrm>
          <a:prstGeom prst="rect">
            <a:avLst/>
          </a:prstGeom>
          <a:solidFill>
            <a:srgbClr val="7030A0"/>
          </a:solidFill>
          <a:effectLst>
            <a:outerShdw dist="50800" dir="5400000" sx="1000" sy="1000" algn="ctr" rotWithShape="0">
              <a:srgbClr val="000000"/>
            </a:outerShdw>
          </a:effec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41323" y="1253331"/>
            <a:ext cx="8423787" cy="4115082"/>
          </a:xfrm>
          <a:solidFill>
            <a:schemeClr val="bg1"/>
          </a:solidFill>
          <a:ln>
            <a:solidFill>
              <a:srgbClr val="990099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Période compliquée pour tous </a:t>
            </a:r>
          </a:p>
          <a:p>
            <a:r>
              <a:rPr lang="fr-FR" dirty="0" smtClean="0"/>
              <a:t>Comprendre la situation :</a:t>
            </a:r>
          </a:p>
          <a:p>
            <a:pPr lvl="1"/>
            <a:r>
              <a:rPr lang="fr-FR" dirty="0" smtClean="0"/>
              <a:t>Pourquoi ça fonctionne plus</a:t>
            </a:r>
          </a:p>
          <a:p>
            <a:pPr lvl="1"/>
            <a:r>
              <a:rPr lang="fr-FR" dirty="0" smtClean="0"/>
              <a:t>La consommation</a:t>
            </a:r>
          </a:p>
          <a:p>
            <a:pPr lvl="1"/>
            <a:r>
              <a:rPr lang="fr-FR" dirty="0" smtClean="0"/>
              <a:t>L’évolution du  marché</a:t>
            </a:r>
          </a:p>
          <a:p>
            <a:r>
              <a:rPr lang="fr-FR" dirty="0" smtClean="0"/>
              <a:t>Diversification culturale est en marche</a:t>
            </a:r>
          </a:p>
          <a:p>
            <a:r>
              <a:rPr lang="fr-FR" dirty="0" smtClean="0"/>
              <a:t>Trouver des solutions ensemble / à base de vin </a:t>
            </a:r>
          </a:p>
          <a:p>
            <a:r>
              <a:rPr lang="fr-FR" dirty="0" smtClean="0"/>
              <a:t>Merci :</a:t>
            </a:r>
          </a:p>
          <a:p>
            <a:pPr lvl="1"/>
            <a:r>
              <a:rPr lang="fr-FR" dirty="0"/>
              <a:t>T</a:t>
            </a:r>
            <a:r>
              <a:rPr lang="fr-FR" dirty="0" smtClean="0"/>
              <a:t>ous nos intervenants</a:t>
            </a:r>
          </a:p>
          <a:p>
            <a:pPr lvl="1"/>
            <a:r>
              <a:rPr lang="fr-FR" dirty="0" smtClean="0"/>
              <a:t>Mme Le Maire de </a:t>
            </a:r>
            <a:r>
              <a:rPr lang="fr-FR" dirty="0" err="1" smtClean="0"/>
              <a:t>Soussac</a:t>
            </a:r>
            <a:endParaRPr lang="fr-FR" dirty="0" smtClean="0"/>
          </a:p>
          <a:p>
            <a:pPr lvl="1"/>
            <a:r>
              <a:rPr lang="fr-FR" dirty="0" smtClean="0"/>
              <a:t>Toute l’</a:t>
            </a:r>
            <a:r>
              <a:rPr lang="fr-FR" dirty="0"/>
              <a:t>é</a:t>
            </a:r>
            <a:r>
              <a:rPr lang="fr-FR" dirty="0" smtClean="0"/>
              <a:t>quipe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251" y="5680988"/>
            <a:ext cx="4686149" cy="119713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-1" y="-1"/>
            <a:ext cx="6617111" cy="1107996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r>
              <a:rPr lang="fr-FR" sz="6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Pourquoi ?</a:t>
            </a:r>
            <a:endParaRPr lang="fr-FR" sz="6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110" y="1369283"/>
            <a:ext cx="2518939" cy="173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4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lum brigh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06" y="0"/>
            <a:ext cx="12229106" cy="6858000"/>
          </a:xfrm>
          <a:prstGeom prst="rect">
            <a:avLst/>
          </a:prstGeom>
          <a:solidFill>
            <a:srgbClr val="D60093"/>
          </a:solidFill>
          <a:effectLst>
            <a:outerShdw dist="50800" dir="5400000" sx="1000" sy="1000" algn="ctr" rotWithShape="0">
              <a:srgbClr val="000000"/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708" y="200860"/>
            <a:ext cx="8042786" cy="441479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09222" y="4816510"/>
            <a:ext cx="3699492" cy="461665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</a:t>
            </a:r>
            <a:r>
              <a:rPr lang="fr-FR" sz="240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oncours </a:t>
            </a:r>
            <a:r>
              <a:rPr lang="fr-FR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de Vins 2022 </a:t>
            </a:r>
            <a:endParaRPr lang="fr-FR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307662" y="4820840"/>
            <a:ext cx="5985390" cy="461665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Dégustation de Vins désalcoolisés</a:t>
            </a:r>
            <a:endParaRPr lang="fr-FR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273170" y="5634805"/>
            <a:ext cx="2804042" cy="461665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Apéritif convivial</a:t>
            </a:r>
            <a:endParaRPr lang="fr-FR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851" y="5660866"/>
            <a:ext cx="4686149" cy="119713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-37106" y="25627"/>
            <a:ext cx="2809803" cy="523220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Programme :</a:t>
            </a:r>
            <a:endParaRPr lang="fr-FR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52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57</Words>
  <Application>Microsoft Office PowerPoint</Application>
  <PresentationFormat>Grand écran</PresentationFormat>
  <Paragraphs>16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CAROLINE FLEUR</dc:creator>
  <cp:lastModifiedBy>OLIVIER GIGAUD</cp:lastModifiedBy>
  <cp:revision>13</cp:revision>
  <dcterms:created xsi:type="dcterms:W3CDTF">2023-04-20T04:09:44Z</dcterms:created>
  <dcterms:modified xsi:type="dcterms:W3CDTF">2023-04-27T13:27:00Z</dcterms:modified>
</cp:coreProperties>
</file>